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7" r:id="rId5"/>
    <p:sldId id="265" r:id="rId6"/>
    <p:sldId id="266" r:id="rId7"/>
    <p:sldId id="269" r:id="rId8"/>
    <p:sldId id="270" r:id="rId9"/>
    <p:sldId id="275" r:id="rId10"/>
    <p:sldId id="276" r:id="rId11"/>
    <p:sldId id="271" r:id="rId12"/>
    <p:sldId id="277"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7C9FB-4939-48E2-A262-A0E4EC787D91}" v="54" dt="2022-02-18T21:46:41.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67" d="100"/>
          <a:sy n="67" d="100"/>
        </p:scale>
        <p:origin x="452" y="4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tone, Mykela J" userId="196470bd-0c94-4251-990b-2e83d49ba3df" providerId="ADAL" clId="{FBB7C9FB-4939-48E2-A262-A0E4EC787D91}"/>
    <pc:docChg chg="custSel addSld delSld modSld sldOrd">
      <pc:chgData name="Fantone, Mykela J" userId="196470bd-0c94-4251-990b-2e83d49ba3df" providerId="ADAL" clId="{FBB7C9FB-4939-48E2-A262-A0E4EC787D91}" dt="2022-03-01T16:52:16.367" v="758" actId="113"/>
      <pc:docMkLst>
        <pc:docMk/>
      </pc:docMkLst>
      <pc:sldChg chg="addSp delSp modSp mod">
        <pc:chgData name="Fantone, Mykela J" userId="196470bd-0c94-4251-990b-2e83d49ba3df" providerId="ADAL" clId="{FBB7C9FB-4939-48E2-A262-A0E4EC787D91}" dt="2022-02-18T21:46:41.043" v="747" actId="1076"/>
        <pc:sldMkLst>
          <pc:docMk/>
          <pc:sldMk cId="684342303" sldId="258"/>
        </pc:sldMkLst>
        <pc:spChg chg="del">
          <ac:chgData name="Fantone, Mykela J" userId="196470bd-0c94-4251-990b-2e83d49ba3df" providerId="ADAL" clId="{FBB7C9FB-4939-48E2-A262-A0E4EC787D91}" dt="2022-02-18T21:45:10.695" v="727" actId="478"/>
          <ac:spMkLst>
            <pc:docMk/>
            <pc:sldMk cId="684342303" sldId="258"/>
            <ac:spMk id="2" creationId="{00000000-0000-0000-0000-000000000000}"/>
          </ac:spMkLst>
        </pc:spChg>
        <pc:spChg chg="del">
          <ac:chgData name="Fantone, Mykela J" userId="196470bd-0c94-4251-990b-2e83d49ba3df" providerId="ADAL" clId="{FBB7C9FB-4939-48E2-A262-A0E4EC787D91}" dt="2022-02-18T21:45:14.610" v="729" actId="478"/>
          <ac:spMkLst>
            <pc:docMk/>
            <pc:sldMk cId="684342303" sldId="258"/>
            <ac:spMk id="3" creationId="{00000000-0000-0000-0000-000000000000}"/>
          </ac:spMkLst>
        </pc:spChg>
        <pc:spChg chg="add del mod">
          <ac:chgData name="Fantone, Mykela J" userId="196470bd-0c94-4251-990b-2e83d49ba3df" providerId="ADAL" clId="{FBB7C9FB-4939-48E2-A262-A0E4EC787D91}" dt="2022-02-18T21:45:13.046" v="728" actId="478"/>
          <ac:spMkLst>
            <pc:docMk/>
            <pc:sldMk cId="684342303" sldId="258"/>
            <ac:spMk id="5" creationId="{E2BAC688-D200-483F-99DE-FACFCA93ACC9}"/>
          </ac:spMkLst>
        </pc:spChg>
        <pc:spChg chg="add del mod">
          <ac:chgData name="Fantone, Mykela J" userId="196470bd-0c94-4251-990b-2e83d49ba3df" providerId="ADAL" clId="{FBB7C9FB-4939-48E2-A262-A0E4EC787D91}" dt="2022-02-18T21:45:16.250" v="730" actId="478"/>
          <ac:spMkLst>
            <pc:docMk/>
            <pc:sldMk cId="684342303" sldId="258"/>
            <ac:spMk id="7" creationId="{56D26F8B-D8BE-405B-8E98-F5FBA9BE9051}"/>
          </ac:spMkLst>
        </pc:spChg>
        <pc:picChg chg="add mod">
          <ac:chgData name="Fantone, Mykela J" userId="196470bd-0c94-4251-990b-2e83d49ba3df" providerId="ADAL" clId="{FBB7C9FB-4939-48E2-A262-A0E4EC787D91}" dt="2022-02-18T21:46:29.391" v="745" actId="1076"/>
          <ac:picMkLst>
            <pc:docMk/>
            <pc:sldMk cId="684342303" sldId="258"/>
            <ac:picMk id="4098" creationId="{DBF3D258-76FD-4324-8FEB-73675EA2D842}"/>
          </ac:picMkLst>
        </pc:picChg>
        <pc:picChg chg="add mod">
          <ac:chgData name="Fantone, Mykela J" userId="196470bd-0c94-4251-990b-2e83d49ba3df" providerId="ADAL" clId="{FBB7C9FB-4939-48E2-A262-A0E4EC787D91}" dt="2022-02-18T21:46:41.043" v="747" actId="1076"/>
          <ac:picMkLst>
            <pc:docMk/>
            <pc:sldMk cId="684342303" sldId="258"/>
            <ac:picMk id="4100" creationId="{50A8C775-B082-4DAF-B918-B2B0432190CB}"/>
          </ac:picMkLst>
        </pc:picChg>
      </pc:sldChg>
      <pc:sldChg chg="del">
        <pc:chgData name="Fantone, Mykela J" userId="196470bd-0c94-4251-990b-2e83d49ba3df" providerId="ADAL" clId="{FBB7C9FB-4939-48E2-A262-A0E4EC787D91}" dt="2022-02-18T21:24:41.592" v="21" actId="2696"/>
        <pc:sldMkLst>
          <pc:docMk/>
          <pc:sldMk cId="2560558900" sldId="267"/>
        </pc:sldMkLst>
      </pc:sldChg>
      <pc:sldChg chg="del">
        <pc:chgData name="Fantone, Mykela J" userId="196470bd-0c94-4251-990b-2e83d49ba3df" providerId="ADAL" clId="{FBB7C9FB-4939-48E2-A262-A0E4EC787D91}" dt="2022-02-18T21:24:44.129" v="22" actId="2696"/>
        <pc:sldMkLst>
          <pc:docMk/>
          <pc:sldMk cId="807962408" sldId="268"/>
        </pc:sldMkLst>
      </pc:sldChg>
      <pc:sldChg chg="addSp delSp modSp mod">
        <pc:chgData name="Fantone, Mykela J" userId="196470bd-0c94-4251-990b-2e83d49ba3df" providerId="ADAL" clId="{FBB7C9FB-4939-48E2-A262-A0E4EC787D91}" dt="2022-02-18T21:47:44.620" v="750" actId="1076"/>
        <pc:sldMkLst>
          <pc:docMk/>
          <pc:sldMk cId="1457739965" sldId="271"/>
        </pc:sldMkLst>
        <pc:spChg chg="mod">
          <ac:chgData name="Fantone, Mykela J" userId="196470bd-0c94-4251-990b-2e83d49ba3df" providerId="ADAL" clId="{FBB7C9FB-4939-48E2-A262-A0E4EC787D91}" dt="2022-02-18T21:38:21.950" v="690" actId="20577"/>
          <ac:spMkLst>
            <pc:docMk/>
            <pc:sldMk cId="1457739965" sldId="271"/>
            <ac:spMk id="2" creationId="{00000000-0000-0000-0000-000000000000}"/>
          </ac:spMkLst>
        </pc:spChg>
        <pc:spChg chg="mod">
          <ac:chgData name="Fantone, Mykela J" userId="196470bd-0c94-4251-990b-2e83d49ba3df" providerId="ADAL" clId="{FBB7C9FB-4939-48E2-A262-A0E4EC787D91}" dt="2022-02-18T21:47:44.620" v="750" actId="1076"/>
          <ac:spMkLst>
            <pc:docMk/>
            <pc:sldMk cId="1457739965" sldId="271"/>
            <ac:spMk id="3" creationId="{00000000-0000-0000-0000-000000000000}"/>
          </ac:spMkLst>
        </pc:spChg>
        <pc:spChg chg="mod">
          <ac:chgData name="Fantone, Mykela J" userId="196470bd-0c94-4251-990b-2e83d49ba3df" providerId="ADAL" clId="{FBB7C9FB-4939-48E2-A262-A0E4EC787D91}" dt="2022-02-18T21:33:15.752" v="528" actId="20577"/>
          <ac:spMkLst>
            <pc:docMk/>
            <pc:sldMk cId="1457739965" sldId="271"/>
            <ac:spMk id="4" creationId="{00000000-0000-0000-0000-000000000000}"/>
          </ac:spMkLst>
        </pc:spChg>
        <pc:spChg chg="del">
          <ac:chgData name="Fantone, Mykela J" userId="196470bd-0c94-4251-990b-2e83d49ba3df" providerId="ADAL" clId="{FBB7C9FB-4939-48E2-A262-A0E4EC787D91}" dt="2022-02-18T21:32:11.146" v="382" actId="478"/>
          <ac:spMkLst>
            <pc:docMk/>
            <pc:sldMk cId="1457739965" sldId="271"/>
            <ac:spMk id="5" creationId="{00000000-0000-0000-0000-000000000000}"/>
          </ac:spMkLst>
        </pc:spChg>
        <pc:spChg chg="mod">
          <ac:chgData name="Fantone, Mykela J" userId="196470bd-0c94-4251-990b-2e83d49ba3df" providerId="ADAL" clId="{FBB7C9FB-4939-48E2-A262-A0E4EC787D91}" dt="2022-02-18T21:34:39.448" v="668" actId="20577"/>
          <ac:spMkLst>
            <pc:docMk/>
            <pc:sldMk cId="1457739965" sldId="271"/>
            <ac:spMk id="6" creationId="{00000000-0000-0000-0000-000000000000}"/>
          </ac:spMkLst>
        </pc:spChg>
        <pc:picChg chg="add mod">
          <ac:chgData name="Fantone, Mykela J" userId="196470bd-0c94-4251-990b-2e83d49ba3df" providerId="ADAL" clId="{FBB7C9FB-4939-48E2-A262-A0E4EC787D91}" dt="2022-02-18T21:35:27.987" v="675" actId="1076"/>
          <ac:picMkLst>
            <pc:docMk/>
            <pc:sldMk cId="1457739965" sldId="271"/>
            <ac:picMk id="3074" creationId="{F9CF61BB-5EE0-4862-BB4A-8C3596E99931}"/>
          </ac:picMkLst>
        </pc:picChg>
        <pc:picChg chg="add del">
          <ac:chgData name="Fantone, Mykela J" userId="196470bd-0c94-4251-990b-2e83d49ba3df" providerId="ADAL" clId="{FBB7C9FB-4939-48E2-A262-A0E4EC787D91}" dt="2022-02-18T21:36:44.694" v="677" actId="478"/>
          <ac:picMkLst>
            <pc:docMk/>
            <pc:sldMk cId="1457739965" sldId="271"/>
            <ac:picMk id="3076" creationId="{8C3F6703-F64A-411A-ADA5-51DDC91BE4A9}"/>
          </ac:picMkLst>
        </pc:picChg>
        <pc:picChg chg="add mod">
          <ac:chgData name="Fantone, Mykela J" userId="196470bd-0c94-4251-990b-2e83d49ba3df" providerId="ADAL" clId="{FBB7C9FB-4939-48E2-A262-A0E4EC787D91}" dt="2022-02-18T21:38:25.576" v="691" actId="1076"/>
          <ac:picMkLst>
            <pc:docMk/>
            <pc:sldMk cId="1457739965" sldId="271"/>
            <ac:picMk id="3078" creationId="{3B29386D-30B1-441C-8EFF-3064647B0F29}"/>
          </ac:picMkLst>
        </pc:picChg>
        <pc:picChg chg="add mod">
          <ac:chgData name="Fantone, Mykela J" userId="196470bd-0c94-4251-990b-2e83d49ba3df" providerId="ADAL" clId="{FBB7C9FB-4939-48E2-A262-A0E4EC787D91}" dt="2022-02-18T21:40:27.103" v="699" actId="1076"/>
          <ac:picMkLst>
            <pc:docMk/>
            <pc:sldMk cId="1457739965" sldId="271"/>
            <ac:picMk id="3080" creationId="{26C82010-4DBE-4E6A-B7B4-20B46191D071}"/>
          </ac:picMkLst>
        </pc:picChg>
      </pc:sldChg>
      <pc:sldChg chg="del">
        <pc:chgData name="Fantone, Mykela J" userId="196470bd-0c94-4251-990b-2e83d49ba3df" providerId="ADAL" clId="{FBB7C9FB-4939-48E2-A262-A0E4EC787D91}" dt="2022-02-18T21:46:51.297" v="748" actId="2696"/>
        <pc:sldMkLst>
          <pc:docMk/>
          <pc:sldMk cId="3093572411" sldId="272"/>
        </pc:sldMkLst>
      </pc:sldChg>
      <pc:sldChg chg="del">
        <pc:chgData name="Fantone, Mykela J" userId="196470bd-0c94-4251-990b-2e83d49ba3df" providerId="ADAL" clId="{FBB7C9FB-4939-48E2-A262-A0E4EC787D91}" dt="2022-02-18T21:24:52.749" v="24" actId="2696"/>
        <pc:sldMkLst>
          <pc:docMk/>
          <pc:sldMk cId="1875010694" sldId="273"/>
        </pc:sldMkLst>
      </pc:sldChg>
      <pc:sldChg chg="del">
        <pc:chgData name="Fantone, Mykela J" userId="196470bd-0c94-4251-990b-2e83d49ba3df" providerId="ADAL" clId="{FBB7C9FB-4939-48E2-A262-A0E4EC787D91}" dt="2022-02-18T21:24:50.626" v="23" actId="2696"/>
        <pc:sldMkLst>
          <pc:docMk/>
          <pc:sldMk cId="3032947896" sldId="274"/>
        </pc:sldMkLst>
      </pc:sldChg>
      <pc:sldChg chg="addSp delSp modSp mod">
        <pc:chgData name="Fantone, Mykela J" userId="196470bd-0c94-4251-990b-2e83d49ba3df" providerId="ADAL" clId="{FBB7C9FB-4939-48E2-A262-A0E4EC787D91}" dt="2022-03-01T16:51:23.854" v="751" actId="20577"/>
        <pc:sldMkLst>
          <pc:docMk/>
          <pc:sldMk cId="1858320509" sldId="275"/>
        </pc:sldMkLst>
        <pc:spChg chg="mod">
          <ac:chgData name="Fantone, Mykela J" userId="196470bd-0c94-4251-990b-2e83d49ba3df" providerId="ADAL" clId="{FBB7C9FB-4939-48E2-A262-A0E4EC787D91}" dt="2022-02-18T21:24:19.230" v="19" actId="27636"/>
          <ac:spMkLst>
            <pc:docMk/>
            <pc:sldMk cId="1858320509" sldId="275"/>
            <ac:spMk id="4" creationId="{00000000-0000-0000-0000-000000000000}"/>
          </ac:spMkLst>
        </pc:spChg>
        <pc:spChg chg="mod">
          <ac:chgData name="Fantone, Mykela J" userId="196470bd-0c94-4251-990b-2e83d49ba3df" providerId="ADAL" clId="{FBB7C9FB-4939-48E2-A262-A0E4EC787D91}" dt="2022-02-18T21:24:08.480" v="15" actId="27636"/>
          <ac:spMkLst>
            <pc:docMk/>
            <pc:sldMk cId="1858320509" sldId="275"/>
            <ac:spMk id="5" creationId="{00000000-0000-0000-0000-000000000000}"/>
          </ac:spMkLst>
        </pc:spChg>
        <pc:spChg chg="add del mod">
          <ac:chgData name="Fantone, Mykela J" userId="196470bd-0c94-4251-990b-2e83d49ba3df" providerId="ADAL" clId="{FBB7C9FB-4939-48E2-A262-A0E4EC787D91}" dt="2022-02-18T21:23:19.737" v="7"/>
          <ac:spMkLst>
            <pc:docMk/>
            <pc:sldMk cId="1858320509" sldId="275"/>
            <ac:spMk id="7" creationId="{B6E6D3FC-AAD8-4633-BC4A-B1B54C995053}"/>
          </ac:spMkLst>
        </pc:spChg>
        <pc:spChg chg="add del mod">
          <ac:chgData name="Fantone, Mykela J" userId="196470bd-0c94-4251-990b-2e83d49ba3df" providerId="ADAL" clId="{FBB7C9FB-4939-48E2-A262-A0E4EC787D91}" dt="2022-02-18T21:23:48.544" v="11"/>
          <ac:spMkLst>
            <pc:docMk/>
            <pc:sldMk cId="1858320509" sldId="275"/>
            <ac:spMk id="9" creationId="{5A2AF2C1-DADE-484E-853C-65D8873F389F}"/>
          </ac:spMkLst>
        </pc:spChg>
        <pc:spChg chg="mod">
          <ac:chgData name="Fantone, Mykela J" userId="196470bd-0c94-4251-990b-2e83d49ba3df" providerId="ADAL" clId="{FBB7C9FB-4939-48E2-A262-A0E4EC787D91}" dt="2022-03-01T16:51:23.854" v="751" actId="20577"/>
          <ac:spMkLst>
            <pc:docMk/>
            <pc:sldMk cId="1858320509" sldId="275"/>
            <ac:spMk id="11" creationId="{00000000-0000-0000-0000-000000000000}"/>
          </ac:spMkLst>
        </pc:spChg>
        <pc:picChg chg="del mod">
          <ac:chgData name="Fantone, Mykela J" userId="196470bd-0c94-4251-990b-2e83d49ba3df" providerId="ADAL" clId="{FBB7C9FB-4939-48E2-A262-A0E4EC787D91}" dt="2022-02-18T21:23:17.833" v="6" actId="478"/>
          <ac:picMkLst>
            <pc:docMk/>
            <pc:sldMk cId="1858320509" sldId="275"/>
            <ac:picMk id="3" creationId="{00000000-0000-0000-0000-000000000000}"/>
          </ac:picMkLst>
        </pc:picChg>
        <pc:picChg chg="del">
          <ac:chgData name="Fantone, Mykela J" userId="196470bd-0c94-4251-990b-2e83d49ba3df" providerId="ADAL" clId="{FBB7C9FB-4939-48E2-A262-A0E4EC787D91}" dt="2022-02-18T21:23:46.552" v="10" actId="478"/>
          <ac:picMkLst>
            <pc:docMk/>
            <pc:sldMk cId="1858320509" sldId="275"/>
            <ac:picMk id="6" creationId="{00000000-0000-0000-0000-000000000000}"/>
          </ac:picMkLst>
        </pc:picChg>
        <pc:picChg chg="add del mod">
          <ac:chgData name="Fantone, Mykela J" userId="196470bd-0c94-4251-990b-2e83d49ba3df" providerId="ADAL" clId="{FBB7C9FB-4939-48E2-A262-A0E4EC787D91}" dt="2022-02-18T21:23:16.643" v="5"/>
          <ac:picMkLst>
            <pc:docMk/>
            <pc:sldMk cId="1858320509" sldId="275"/>
            <ac:picMk id="1026" creationId="{06DC5B81-80C6-455C-B7F7-3E0481342DB6}"/>
          </ac:picMkLst>
        </pc:picChg>
        <pc:picChg chg="add mod">
          <ac:chgData name="Fantone, Mykela J" userId="196470bd-0c94-4251-990b-2e83d49ba3df" providerId="ADAL" clId="{FBB7C9FB-4939-48E2-A262-A0E4EC787D91}" dt="2022-02-18T21:23:29.040" v="9" actId="14100"/>
          <ac:picMkLst>
            <pc:docMk/>
            <pc:sldMk cId="1858320509" sldId="275"/>
            <ac:picMk id="1028" creationId="{DF891FC8-F03F-46CD-9EB1-6908BA53FDF5}"/>
          </ac:picMkLst>
        </pc:picChg>
        <pc:picChg chg="add mod">
          <ac:chgData name="Fantone, Mykela J" userId="196470bd-0c94-4251-990b-2e83d49ba3df" providerId="ADAL" clId="{FBB7C9FB-4939-48E2-A262-A0E4EC787D91}" dt="2022-02-18T21:23:48.544" v="11"/>
          <ac:picMkLst>
            <pc:docMk/>
            <pc:sldMk cId="1858320509" sldId="275"/>
            <ac:picMk id="1030" creationId="{D6E99242-1E47-4665-80A7-D0FCBE23E8C6}"/>
          </ac:picMkLst>
        </pc:picChg>
      </pc:sldChg>
      <pc:sldChg chg="addSp delSp modSp new mod ord">
        <pc:chgData name="Fantone, Mykela J" userId="196470bd-0c94-4251-990b-2e83d49ba3df" providerId="ADAL" clId="{FBB7C9FB-4939-48E2-A262-A0E4EC787D91}" dt="2022-02-18T21:29:18.157" v="340"/>
        <pc:sldMkLst>
          <pc:docMk/>
          <pc:sldMk cId="1527263183" sldId="276"/>
        </pc:sldMkLst>
        <pc:spChg chg="mod">
          <ac:chgData name="Fantone, Mykela J" userId="196470bd-0c94-4251-990b-2e83d49ba3df" providerId="ADAL" clId="{FBB7C9FB-4939-48E2-A262-A0E4EC787D91}" dt="2022-02-18T21:25:29.453" v="67" actId="2711"/>
          <ac:spMkLst>
            <pc:docMk/>
            <pc:sldMk cId="1527263183" sldId="276"/>
            <ac:spMk id="2" creationId="{D68CBA60-A2E5-4991-ADD0-F10EEAB390B7}"/>
          </ac:spMkLst>
        </pc:spChg>
        <pc:spChg chg="mod">
          <ac:chgData name="Fantone, Mykela J" userId="196470bd-0c94-4251-990b-2e83d49ba3df" providerId="ADAL" clId="{FBB7C9FB-4939-48E2-A262-A0E4EC787D91}" dt="2022-02-18T21:29:18.157" v="340"/>
          <ac:spMkLst>
            <pc:docMk/>
            <pc:sldMk cId="1527263183" sldId="276"/>
            <ac:spMk id="3" creationId="{C260527F-555D-4161-80DC-4E5487483BD1}"/>
          </ac:spMkLst>
        </pc:spChg>
        <pc:spChg chg="add mod">
          <ac:chgData name="Fantone, Mykela J" userId="196470bd-0c94-4251-990b-2e83d49ba3df" providerId="ADAL" clId="{FBB7C9FB-4939-48E2-A262-A0E4EC787D91}" dt="2022-02-18T21:28:59.159" v="337"/>
          <ac:spMkLst>
            <pc:docMk/>
            <pc:sldMk cId="1527263183" sldId="276"/>
            <ac:spMk id="4" creationId="{C794E1F3-DD89-40F3-A6AB-091695A37E25}"/>
          </ac:spMkLst>
        </pc:spChg>
        <pc:graphicFrameChg chg="add del mod">
          <ac:chgData name="Fantone, Mykela J" userId="196470bd-0c94-4251-990b-2e83d49ba3df" providerId="ADAL" clId="{FBB7C9FB-4939-48E2-A262-A0E4EC787D91}" dt="2022-02-18T21:28:03.081" v="325"/>
          <ac:graphicFrameMkLst>
            <pc:docMk/>
            <pc:sldMk cId="1527263183" sldId="276"/>
            <ac:graphicFrameMk id="5" creationId="{0975C111-91D6-4DD8-A050-ABF5883713F5}"/>
          </ac:graphicFrameMkLst>
        </pc:graphicFrameChg>
      </pc:sldChg>
      <pc:sldChg chg="delSp modSp add mod">
        <pc:chgData name="Fantone, Mykela J" userId="196470bd-0c94-4251-990b-2e83d49ba3df" providerId="ADAL" clId="{FBB7C9FB-4939-48E2-A262-A0E4EC787D91}" dt="2022-03-01T16:52:16.367" v="758" actId="113"/>
        <pc:sldMkLst>
          <pc:docMk/>
          <pc:sldMk cId="3486156548" sldId="277"/>
        </pc:sldMkLst>
        <pc:spChg chg="mod">
          <ac:chgData name="Fantone, Mykela J" userId="196470bd-0c94-4251-990b-2e83d49ba3df" providerId="ADAL" clId="{FBB7C9FB-4939-48E2-A262-A0E4EC787D91}" dt="2022-03-01T16:51:54.976" v="753" actId="1076"/>
          <ac:spMkLst>
            <pc:docMk/>
            <pc:sldMk cId="3486156548" sldId="277"/>
            <ac:spMk id="2" creationId="{00000000-0000-0000-0000-000000000000}"/>
          </ac:spMkLst>
        </pc:spChg>
        <pc:spChg chg="mod">
          <ac:chgData name="Fantone, Mykela J" userId="196470bd-0c94-4251-990b-2e83d49ba3df" providerId="ADAL" clId="{FBB7C9FB-4939-48E2-A262-A0E4EC787D91}" dt="2022-03-01T16:51:58.362" v="754" actId="1076"/>
          <ac:spMkLst>
            <pc:docMk/>
            <pc:sldMk cId="3486156548" sldId="277"/>
            <ac:spMk id="3" creationId="{00000000-0000-0000-0000-000000000000}"/>
          </ac:spMkLst>
        </pc:spChg>
        <pc:spChg chg="mod">
          <ac:chgData name="Fantone, Mykela J" userId="196470bd-0c94-4251-990b-2e83d49ba3df" providerId="ADAL" clId="{FBB7C9FB-4939-48E2-A262-A0E4EC787D91}" dt="2022-03-01T16:52:16.367" v="758" actId="113"/>
          <ac:spMkLst>
            <pc:docMk/>
            <pc:sldMk cId="3486156548" sldId="277"/>
            <ac:spMk id="4" creationId="{00000000-0000-0000-0000-000000000000}"/>
          </ac:spMkLst>
        </pc:spChg>
        <pc:spChg chg="del">
          <ac:chgData name="Fantone, Mykela J" userId="196470bd-0c94-4251-990b-2e83d49ba3df" providerId="ADAL" clId="{FBB7C9FB-4939-48E2-A262-A0E4EC787D91}" dt="2022-02-18T21:31:58.648" v="379" actId="478"/>
          <ac:spMkLst>
            <pc:docMk/>
            <pc:sldMk cId="3486156548" sldId="277"/>
            <ac:spMk id="5" creationId="{00000000-0000-0000-0000-000000000000}"/>
          </ac:spMkLst>
        </pc:spChg>
        <pc:spChg chg="del">
          <ac:chgData name="Fantone, Mykela J" userId="196470bd-0c94-4251-990b-2e83d49ba3df" providerId="ADAL" clId="{FBB7C9FB-4939-48E2-A262-A0E4EC787D91}" dt="2022-02-18T21:32:01.375" v="380" actId="478"/>
          <ac:spMkLst>
            <pc:docMk/>
            <pc:sldMk cId="3486156548" sldId="277"/>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a:p>
        </p:txBody>
      </p:sp>
    </p:spTree>
    <p:extLst>
      <p:ext uri="{BB962C8B-B14F-4D97-AF65-F5344CB8AC3E}">
        <p14:creationId xmlns:p14="http://schemas.microsoft.com/office/powerpoint/2010/main" val="3069946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3/1/2022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3/1/2022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3/1/2022</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3/1/2022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3/1/2022</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3/1/2022</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3/1/2022</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3/1/2022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3/1/2022</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3/1/2022</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ideo" Target="about:blank"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14400"/>
            <a:ext cx="8458200" cy="1828800"/>
          </a:xfrm>
        </p:spPr>
        <p:txBody>
          <a:bodyPr/>
          <a:lstStyle/>
          <a:p>
            <a:r>
              <a:rPr lang="en-US" dirty="0">
                <a:latin typeface="Aharoni" panose="02010803020104030203" pitchFamily="2" charset="-79"/>
                <a:cs typeface="Aharoni" panose="02010803020104030203" pitchFamily="2" charset="-79"/>
              </a:rPr>
              <a:t>Social-Emotional Learning (SEL) Curriculum</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4,672 Thank You Stock Photos, Pictures &amp;amp; Royalty-Free Images - iStock">
            <a:extLst>
              <a:ext uri="{FF2B5EF4-FFF2-40B4-BE49-F238E27FC236}">
                <a16:creationId xmlns:a16="http://schemas.microsoft.com/office/drawing/2014/main" id="{DBF3D258-76FD-4324-8FEB-73675EA2D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9" y="2387781"/>
            <a:ext cx="4358439" cy="23002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swering the Question Behind the Questions People Ask You -  OutreachMagazine.com">
            <a:extLst>
              <a:ext uri="{FF2B5EF4-FFF2-40B4-BE49-F238E27FC236}">
                <a16:creationId xmlns:a16="http://schemas.microsoft.com/office/drawing/2014/main" id="{50A8C775-B082-4DAF-B918-B2B043219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28312">
            <a:off x="2885539" y="669438"/>
            <a:ext cx="3525322"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1082674"/>
          </a:xfrm>
        </p:spPr>
        <p:txBody>
          <a:bodyPr anchor="b">
            <a:normAutofit/>
          </a:bodyPr>
          <a:lstStyle/>
          <a:p>
            <a:r>
              <a:rPr lang="en-US">
                <a:latin typeface="Aharoni" panose="02010803020104030203" pitchFamily="2" charset="-79"/>
                <a:cs typeface="Aharoni" panose="02010803020104030203" pitchFamily="2" charset="-79"/>
              </a:rPr>
              <a:t>What is SEL and Why Does It Matter?</a:t>
            </a:r>
          </a:p>
        </p:txBody>
      </p:sp>
      <p:pic>
        <p:nvPicPr>
          <p:cNvPr id="6" name="Online Media 5" title="Social-Emotional Learning: What Is SEL and Why SEL Matters">
            <a:hlinkClick r:id="" action="ppaction://media"/>
            <a:extLst>
              <a:ext uri="{FF2B5EF4-FFF2-40B4-BE49-F238E27FC236}">
                <a16:creationId xmlns:a16="http://schemas.microsoft.com/office/drawing/2014/main" id="{74A4E3F4-BE7E-4BF2-92C5-8A3B9FDBD278}"/>
              </a:ext>
            </a:extLst>
          </p:cNvPr>
          <p:cNvPicPr>
            <a:picLocks noRot="1" noChangeAspect="1"/>
          </p:cNvPicPr>
          <p:nvPr>
            <a:videoFile r:link="rId1"/>
          </p:nvPr>
        </p:nvPicPr>
        <p:blipFill>
          <a:blip r:embed="rId4"/>
          <a:stretch>
            <a:fillRect/>
          </a:stretch>
        </p:blipFill>
        <p:spPr>
          <a:xfrm>
            <a:off x="3124200" y="1749933"/>
            <a:ext cx="5943600" cy="3358134"/>
          </a:xfrm>
          <a:prstGeom prst="rect">
            <a:avLst/>
          </a:prstGeom>
          <a:no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28580" y="5791200"/>
            <a:ext cx="10477620" cy="701674"/>
          </a:xfrm>
        </p:spPr>
        <p:txBody>
          <a:bodyPr>
            <a:normAutofit/>
          </a:bodyPr>
          <a:lstStyle/>
          <a:p>
            <a:r>
              <a:rPr lang="en-US" sz="4000" dirty="0">
                <a:latin typeface="Aharoni" panose="02010803020104030203" pitchFamily="2" charset="-79"/>
                <a:cs typeface="Aharoni" panose="02010803020104030203" pitchFamily="2" charset="-79"/>
              </a:rPr>
              <a:t>BSD’s 2 Elementary Core SEL Curriculums</a:t>
            </a:r>
          </a:p>
        </p:txBody>
      </p:sp>
      <p:sp>
        <p:nvSpPr>
          <p:cNvPr id="4" name="Text Placeholder 3"/>
          <p:cNvSpPr>
            <a:spLocks noGrp="1"/>
          </p:cNvSpPr>
          <p:nvPr>
            <p:ph type="body" sz="quarter" idx="14"/>
          </p:nvPr>
        </p:nvSpPr>
        <p:spPr>
          <a:xfrm>
            <a:off x="1036893" y="5209309"/>
            <a:ext cx="3566160" cy="493776"/>
          </a:xfrm>
        </p:spPr>
        <p:txBody>
          <a:bodyPr>
            <a:normAutofit fontScale="92500" lnSpcReduction="10000"/>
          </a:bodyPr>
          <a:lstStyle/>
          <a:p>
            <a:r>
              <a:rPr lang="en-US" sz="3200" dirty="0">
                <a:latin typeface="Aharoni" panose="02010803020104030203" pitchFamily="2" charset="-79"/>
                <a:cs typeface="Aharoni" panose="02010803020104030203" pitchFamily="2" charset="-79"/>
              </a:rPr>
              <a:t>Second Step (K-2)</a:t>
            </a:r>
          </a:p>
        </p:txBody>
      </p:sp>
      <p:sp>
        <p:nvSpPr>
          <p:cNvPr id="5" name="Text Placeholder 4"/>
          <p:cNvSpPr>
            <a:spLocks noGrp="1"/>
          </p:cNvSpPr>
          <p:nvPr>
            <p:ph type="body" sz="quarter" idx="16"/>
          </p:nvPr>
        </p:nvSpPr>
        <p:spPr>
          <a:xfrm>
            <a:off x="5635117" y="5209309"/>
            <a:ext cx="3566160" cy="493776"/>
          </a:xfrm>
        </p:spPr>
        <p:txBody>
          <a:bodyPr>
            <a:normAutofit fontScale="92500" lnSpcReduction="10000"/>
          </a:bodyPr>
          <a:lstStyle/>
          <a:p>
            <a:r>
              <a:rPr lang="en-US" sz="3200" dirty="0">
                <a:latin typeface="Aharoni" panose="02010803020104030203" pitchFamily="2" charset="-79"/>
                <a:cs typeface="Aharoni" panose="02010803020104030203" pitchFamily="2" charset="-79"/>
              </a:rPr>
              <a:t>RULER (3-5)</a:t>
            </a:r>
          </a:p>
        </p:txBody>
      </p:sp>
      <p:pic>
        <p:nvPicPr>
          <p:cNvPr id="1028" name="Picture 4" descr="Second Step Programs - Home | Facebook">
            <a:extLst>
              <a:ext uri="{FF2B5EF4-FFF2-40B4-BE49-F238E27FC236}">
                <a16:creationId xmlns:a16="http://schemas.microsoft.com/office/drawing/2014/main" id="{579B7320-79D5-47FF-A95F-67D15ADAB6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50" t="10888" r="28603" b="5274"/>
          <a:stretch/>
        </p:blipFill>
        <p:spPr bwMode="auto">
          <a:xfrm>
            <a:off x="1235201" y="1774700"/>
            <a:ext cx="3019808" cy="25263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veloped at Yale; an evidence-based approach to developing EQ/ EI">
            <a:extLst>
              <a:ext uri="{FF2B5EF4-FFF2-40B4-BE49-F238E27FC236}">
                <a16:creationId xmlns:a16="http://schemas.microsoft.com/office/drawing/2014/main" id="{C56BEA72-D8D7-4AD6-9182-E9E9A5EB6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6804" y="1916049"/>
            <a:ext cx="3445979" cy="224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572000" cy="1082674"/>
          </a:xfrm>
        </p:spPr>
        <p:txBody>
          <a:bodyPr/>
          <a:lstStyle/>
          <a:p>
            <a:r>
              <a:rPr lang="en-US" dirty="0">
                <a:latin typeface="Aharoni" panose="02010803020104030203" pitchFamily="2" charset="-79"/>
                <a:cs typeface="Aharoni" panose="02010803020104030203" pitchFamily="2" charset="-79"/>
              </a:rPr>
              <a:t>Second Step </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(Kinder - 2</a:t>
            </a:r>
            <a:r>
              <a:rPr lang="en-US" baseline="30000" dirty="0">
                <a:latin typeface="Aharoni" panose="02010803020104030203" pitchFamily="2" charset="-79"/>
                <a:cs typeface="Aharoni" panose="02010803020104030203" pitchFamily="2" charset="-79"/>
              </a:rPr>
              <a:t>nd</a:t>
            </a:r>
            <a:r>
              <a:rPr lang="en-US" dirty="0">
                <a:latin typeface="Aharoni" panose="02010803020104030203" pitchFamily="2" charset="-79"/>
                <a:cs typeface="Aharoni" panose="02010803020104030203" pitchFamily="2" charset="-79"/>
              </a:rPr>
              <a:t> Grades)</a:t>
            </a:r>
          </a:p>
        </p:txBody>
      </p:sp>
      <p:sp>
        <p:nvSpPr>
          <p:cNvPr id="3" name="Content Placeholder 2"/>
          <p:cNvSpPr>
            <a:spLocks noGrp="1"/>
          </p:cNvSpPr>
          <p:nvPr>
            <p:ph idx="1"/>
          </p:nvPr>
        </p:nvSpPr>
        <p:spPr>
          <a:xfrm>
            <a:off x="897454" y="1981200"/>
            <a:ext cx="3657600" cy="3474720"/>
          </a:xfrm>
        </p:spPr>
        <p:txBody>
          <a:bodyPr/>
          <a:lstStyle/>
          <a:p>
            <a:r>
              <a:rPr lang="en-US" dirty="0"/>
              <a:t>4 Units per grade: 	       (22 total lessons each year)</a:t>
            </a:r>
          </a:p>
          <a:p>
            <a:pPr marL="0" indent="0">
              <a:buNone/>
            </a:pPr>
            <a:r>
              <a:rPr lang="en-US" dirty="0"/>
              <a:t> </a:t>
            </a:r>
          </a:p>
          <a:p>
            <a:pPr lvl="1"/>
            <a:r>
              <a:rPr lang="en-US" dirty="0"/>
              <a:t>Skills for Learning</a:t>
            </a:r>
          </a:p>
          <a:p>
            <a:pPr lvl="1"/>
            <a:r>
              <a:rPr lang="en-US" dirty="0"/>
              <a:t>Empathy</a:t>
            </a:r>
          </a:p>
          <a:p>
            <a:pPr lvl="1"/>
            <a:r>
              <a:rPr lang="en-US" dirty="0"/>
              <a:t>Emotion Management</a:t>
            </a:r>
          </a:p>
          <a:p>
            <a:pPr lvl="1"/>
            <a:r>
              <a:rPr lang="en-US" dirty="0"/>
              <a:t>Problem Solving</a:t>
            </a:r>
          </a:p>
        </p:txBody>
      </p:sp>
      <p:pic>
        <p:nvPicPr>
          <p:cNvPr id="2050" name="Picture 2" descr="Second Step Skills for Learning">
            <a:extLst>
              <a:ext uri="{FF2B5EF4-FFF2-40B4-BE49-F238E27FC236}">
                <a16:creationId xmlns:a16="http://schemas.microsoft.com/office/drawing/2014/main" id="{C5E328A7-0142-4ED3-898E-36BEB94A5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404" y="411956"/>
            <a:ext cx="2129139" cy="27551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cond Step Curriculum - Lower Merion School District">
            <a:extLst>
              <a:ext uri="{FF2B5EF4-FFF2-40B4-BE49-F238E27FC236}">
                <a16:creationId xmlns:a16="http://schemas.microsoft.com/office/drawing/2014/main" id="{36AEC3C9-FD60-48D9-B98D-D1E75F367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95606"/>
            <a:ext cx="2106307" cy="2771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cond Step Curriculum - Lower Merion School District">
            <a:extLst>
              <a:ext uri="{FF2B5EF4-FFF2-40B4-BE49-F238E27FC236}">
                <a16:creationId xmlns:a16="http://schemas.microsoft.com/office/drawing/2014/main" id="{B267EAA6-DCFE-492A-8FD7-143EA3D24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468" y="3448672"/>
            <a:ext cx="2146372" cy="27714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cond Step Curriculum - Lower Merion School District">
            <a:extLst>
              <a:ext uri="{FF2B5EF4-FFF2-40B4-BE49-F238E27FC236}">
                <a16:creationId xmlns:a16="http://schemas.microsoft.com/office/drawing/2014/main" id="{D31A00D2-B0E1-4D99-B886-17472D364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5054" y="3465022"/>
            <a:ext cx="2146373" cy="277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99" y="169547"/>
            <a:ext cx="9829800" cy="1082674"/>
          </a:xfrm>
        </p:spPr>
        <p:txBody>
          <a:bodyPr/>
          <a:lstStyle/>
          <a:p>
            <a:r>
              <a:rPr lang="en-US" dirty="0">
                <a:latin typeface="Aharoni" panose="02010803020104030203" pitchFamily="2" charset="-79"/>
                <a:cs typeface="Aharoni" panose="02010803020104030203" pitchFamily="2" charset="-79"/>
              </a:rPr>
              <a:t>RULER (3</a:t>
            </a:r>
            <a:r>
              <a:rPr lang="en-US" baseline="30000" dirty="0">
                <a:latin typeface="Aharoni" panose="02010803020104030203" pitchFamily="2" charset="-79"/>
                <a:cs typeface="Aharoni" panose="02010803020104030203" pitchFamily="2" charset="-79"/>
              </a:rPr>
              <a:t>rd</a:t>
            </a:r>
            <a:r>
              <a:rPr lang="en-US" dirty="0">
                <a:latin typeface="Aharoni" panose="02010803020104030203" pitchFamily="2" charset="-79"/>
                <a:cs typeface="Aharoni" panose="02010803020104030203" pitchFamily="2" charset="-79"/>
              </a:rPr>
              <a:t> - 5</a:t>
            </a:r>
            <a:r>
              <a:rPr lang="en-US" baseline="30000" dirty="0">
                <a:latin typeface="Aharoni" panose="02010803020104030203" pitchFamily="2" charset="-79"/>
                <a:cs typeface="Aharoni" panose="02010803020104030203" pitchFamily="2" charset="-79"/>
              </a:rPr>
              <a:t>th</a:t>
            </a:r>
            <a:r>
              <a:rPr lang="en-US" dirty="0">
                <a:latin typeface="Aharoni" panose="02010803020104030203" pitchFamily="2" charset="-79"/>
                <a:cs typeface="Aharoni" panose="02010803020104030203" pitchFamily="2" charset="-79"/>
              </a:rPr>
              <a:t> Grades)</a:t>
            </a:r>
          </a:p>
        </p:txBody>
      </p:sp>
      <p:pic>
        <p:nvPicPr>
          <p:cNvPr id="3074" name="Picture 2" descr="IES Blog | August 3. 2018">
            <a:extLst>
              <a:ext uri="{FF2B5EF4-FFF2-40B4-BE49-F238E27FC236}">
                <a16:creationId xmlns:a16="http://schemas.microsoft.com/office/drawing/2014/main" id="{C135F8CD-430C-4CAB-A91B-82AE4A47585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31353" y="1420597"/>
            <a:ext cx="520029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ULER (SEL) / RULER Program">
            <a:extLst>
              <a:ext uri="{FF2B5EF4-FFF2-40B4-BE49-F238E27FC236}">
                <a16:creationId xmlns:a16="http://schemas.microsoft.com/office/drawing/2014/main" id="{EBDDA1E8-CFB8-43F6-897C-F69E729FB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991" y="1306297"/>
            <a:ext cx="2442117"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ULER Research Study — Social Development Lab">
            <a:extLst>
              <a:ext uri="{FF2B5EF4-FFF2-40B4-BE49-F238E27FC236}">
                <a16:creationId xmlns:a16="http://schemas.microsoft.com/office/drawing/2014/main" id="{C5D42307-E1FE-420C-B1C9-F5E95BBA2E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906" y="3562985"/>
            <a:ext cx="2253534" cy="2997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harter | Classroom charter, Elementary classroom, First grade classroom">
            <a:extLst>
              <a:ext uri="{FF2B5EF4-FFF2-40B4-BE49-F238E27FC236}">
                <a16:creationId xmlns:a16="http://schemas.microsoft.com/office/drawing/2014/main" id="{8D20B385-6436-4DA4-B0E7-7003B66544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88" r="12738"/>
          <a:stretch/>
        </p:blipFill>
        <p:spPr bwMode="auto">
          <a:xfrm>
            <a:off x="6091844" y="504162"/>
            <a:ext cx="2974364" cy="280193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eta Moment - Seattle Public Schools">
            <a:extLst>
              <a:ext uri="{FF2B5EF4-FFF2-40B4-BE49-F238E27FC236}">
                <a16:creationId xmlns:a16="http://schemas.microsoft.com/office/drawing/2014/main" id="{8BB806E1-247A-4EA8-939C-97C0D87D3B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8880" y="4052468"/>
            <a:ext cx="2977046" cy="224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28580" y="5791200"/>
            <a:ext cx="11011020" cy="701674"/>
          </a:xfrm>
        </p:spPr>
        <p:txBody>
          <a:bodyPr>
            <a:normAutofit/>
          </a:bodyPr>
          <a:lstStyle/>
          <a:p>
            <a:r>
              <a:rPr lang="en-US" sz="3200" dirty="0">
                <a:latin typeface="Aharoni" panose="02010803020104030203" pitchFamily="2" charset="-79"/>
                <a:cs typeface="Aharoni" panose="02010803020104030203" pitchFamily="2" charset="-79"/>
              </a:rPr>
              <a:t>Additional BSD SEL-related Curriculums</a:t>
            </a:r>
          </a:p>
        </p:txBody>
      </p:sp>
      <p:sp>
        <p:nvSpPr>
          <p:cNvPr id="4" name="Text Placeholder 3"/>
          <p:cNvSpPr>
            <a:spLocks noGrp="1"/>
          </p:cNvSpPr>
          <p:nvPr>
            <p:ph type="body" sz="quarter" idx="14"/>
          </p:nvPr>
        </p:nvSpPr>
        <p:spPr>
          <a:xfrm>
            <a:off x="1028581" y="5181600"/>
            <a:ext cx="3566160" cy="701674"/>
          </a:xfrm>
        </p:spPr>
        <p:txBody>
          <a:bodyPr>
            <a:normAutofit/>
          </a:bodyPr>
          <a:lstStyle/>
          <a:p>
            <a:r>
              <a:rPr lang="en-US" dirty="0">
                <a:latin typeface="Aharoni" panose="02010803020104030203" pitchFamily="2" charset="-79"/>
                <a:cs typeface="Aharoni" panose="02010803020104030203" pitchFamily="2" charset="-79"/>
              </a:rPr>
              <a:t>Second Step’s Child Protection Unit (K-2)</a:t>
            </a:r>
          </a:p>
        </p:txBody>
      </p:sp>
      <p:sp>
        <p:nvSpPr>
          <p:cNvPr id="5" name="Text Placeholder 4"/>
          <p:cNvSpPr>
            <a:spLocks noGrp="1"/>
          </p:cNvSpPr>
          <p:nvPr>
            <p:ph type="body" sz="quarter" idx="16"/>
          </p:nvPr>
        </p:nvSpPr>
        <p:spPr>
          <a:xfrm>
            <a:off x="5566714" y="5181599"/>
            <a:ext cx="3566160" cy="701673"/>
          </a:xfrm>
        </p:spPr>
        <p:txBody>
          <a:bodyPr>
            <a:normAutofit/>
          </a:bodyPr>
          <a:lstStyle/>
          <a:p>
            <a:r>
              <a:rPr lang="en-US" dirty="0">
                <a:latin typeface="Aharoni" panose="02010803020104030203" pitchFamily="2" charset="-79"/>
                <a:cs typeface="Aharoni" panose="02010803020104030203" pitchFamily="2" charset="-79"/>
              </a:rPr>
              <a:t>Second Step’s Bullying Prevention Unit (K-5)</a:t>
            </a:r>
          </a:p>
        </p:txBody>
      </p:sp>
      <p:pic>
        <p:nvPicPr>
          <p:cNvPr id="1028" name="Picture 4" descr="Second Step® Bullying Prevention Unit Poster Pack – Second Step">
            <a:extLst>
              <a:ext uri="{FF2B5EF4-FFF2-40B4-BE49-F238E27FC236}">
                <a16:creationId xmlns:a16="http://schemas.microsoft.com/office/drawing/2014/main" id="{DF891FC8-F03F-46CD-9EB1-6908BA53FDF5}"/>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14839" r="14839"/>
          <a:stretch>
            <a:fillRect/>
          </a:stretch>
        </p:blipFill>
        <p:spPr bwMode="auto">
          <a:xfrm>
            <a:off x="5636530" y="838201"/>
            <a:ext cx="3474573"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cond Step® Child Protection Unit Early Learning Poster and Card Pack –  Second Step">
            <a:extLst>
              <a:ext uri="{FF2B5EF4-FFF2-40B4-BE49-F238E27FC236}">
                <a16:creationId xmlns:a16="http://schemas.microsoft.com/office/drawing/2014/main" id="{D6E99242-1E47-4665-80A7-D0FCBE23E8C6}"/>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14839" r="148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2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BA60-A2E5-4991-ADD0-F10EEAB390B7}"/>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Second Step: </a:t>
            </a:r>
            <a:r>
              <a:rPr lang="en-US" dirty="0" err="1">
                <a:latin typeface="Aharoni" panose="02010803020104030203" pitchFamily="2" charset="-79"/>
                <a:cs typeface="Aharoni" panose="02010803020104030203" pitchFamily="2" charset="-79"/>
              </a:rPr>
              <a:t>HomeLinks</a:t>
            </a:r>
            <a:r>
              <a:rPr lang="en-US" dirty="0">
                <a:latin typeface="Aharoni" panose="02010803020104030203" pitchFamily="2" charset="-79"/>
                <a:cs typeface="Aharoni" panose="02010803020104030203" pitchFamily="2" charset="-79"/>
              </a:rPr>
              <a:t> &amp; Access Codes</a:t>
            </a:r>
          </a:p>
        </p:txBody>
      </p:sp>
      <p:sp>
        <p:nvSpPr>
          <p:cNvPr id="3" name="Content Placeholder 2">
            <a:extLst>
              <a:ext uri="{FF2B5EF4-FFF2-40B4-BE49-F238E27FC236}">
                <a16:creationId xmlns:a16="http://schemas.microsoft.com/office/drawing/2014/main" id="{C260527F-555D-4161-80DC-4E5487483BD1}"/>
              </a:ext>
            </a:extLst>
          </p:cNvPr>
          <p:cNvSpPr>
            <a:spLocks noGrp="1"/>
          </p:cNvSpPr>
          <p:nvPr>
            <p:ph idx="1"/>
          </p:nvPr>
        </p:nvSpPr>
        <p:spPr>
          <a:xfrm>
            <a:off x="1524000" y="1828800"/>
            <a:ext cx="4419600" cy="3474720"/>
          </a:xfrm>
        </p:spPr>
        <p:txBody>
          <a:bodyPr/>
          <a:lstStyle/>
          <a:p>
            <a:r>
              <a:rPr lang="en-US" dirty="0"/>
              <a:t>Second Step SEL Curriculum:</a:t>
            </a:r>
          </a:p>
          <a:p>
            <a:pPr lvl="1"/>
            <a:r>
              <a:rPr lang="en-US" dirty="0"/>
              <a:t>Kinder: </a:t>
            </a:r>
            <a:r>
              <a:rPr lang="en-US" sz="1800" dirty="0">
                <a:solidFill>
                  <a:srgbClr val="000000"/>
                </a:solidFill>
                <a:effectLst/>
                <a:latin typeface="Calibri" panose="020F0502020204030204" pitchFamily="34" charset="0"/>
                <a:ea typeface="Calibri" panose="020F0502020204030204" pitchFamily="34" charset="0"/>
              </a:rPr>
              <a:t>SSPK FAMI LY70 </a:t>
            </a:r>
            <a:endParaRPr lang="en-US" dirty="0"/>
          </a:p>
          <a:p>
            <a:pPr lvl="1"/>
            <a:r>
              <a:rPr lang="en-US" dirty="0"/>
              <a:t>1</a:t>
            </a:r>
            <a:r>
              <a:rPr lang="en-US" baseline="30000" dirty="0"/>
              <a:t>st</a:t>
            </a:r>
            <a:r>
              <a:rPr lang="en-US" dirty="0"/>
              <a:t> Grade: </a:t>
            </a:r>
            <a:r>
              <a:rPr lang="en-US" sz="1800" dirty="0">
                <a:solidFill>
                  <a:srgbClr val="000000"/>
                </a:solidFill>
                <a:effectLst/>
                <a:latin typeface="Calibri" panose="020F0502020204030204" pitchFamily="34" charset="0"/>
                <a:ea typeface="Calibri" panose="020F0502020204030204" pitchFamily="34" charset="0"/>
              </a:rPr>
              <a:t>SSP1 FAMI LY71 </a:t>
            </a:r>
            <a:endParaRPr lang="en-US" dirty="0"/>
          </a:p>
          <a:p>
            <a:pPr lvl="1"/>
            <a:r>
              <a:rPr lang="en-US" dirty="0"/>
              <a:t>2</a:t>
            </a:r>
            <a:r>
              <a:rPr lang="en-US" baseline="30000" dirty="0"/>
              <a:t>nd</a:t>
            </a:r>
            <a:r>
              <a:rPr lang="en-US" dirty="0"/>
              <a:t> Grade: </a:t>
            </a:r>
            <a:r>
              <a:rPr lang="en-US" sz="1800" dirty="0">
                <a:solidFill>
                  <a:srgbClr val="000000"/>
                </a:solidFill>
                <a:effectLst/>
                <a:latin typeface="Calibri" panose="020F0502020204030204" pitchFamily="34" charset="0"/>
                <a:ea typeface="Calibri" panose="020F0502020204030204" pitchFamily="34" charset="0"/>
              </a:rPr>
              <a:t>SSP2 FAMI LY72</a:t>
            </a:r>
            <a:endParaRPr lang="en-US" dirty="0"/>
          </a:p>
          <a:p>
            <a:r>
              <a:rPr lang="en-US" dirty="0"/>
              <a:t>Second Step Child Protection Unit:</a:t>
            </a:r>
          </a:p>
          <a:p>
            <a:pPr lvl="1"/>
            <a:r>
              <a:rPr lang="en-US" dirty="0"/>
              <a:t>Kinder: </a:t>
            </a:r>
            <a:r>
              <a:rPr lang="en-US" sz="1800" dirty="0">
                <a:solidFill>
                  <a:srgbClr val="000000"/>
                </a:solidFill>
                <a:effectLst/>
                <a:latin typeface="Calibri" panose="020F0502020204030204" pitchFamily="34" charset="0"/>
                <a:ea typeface="Calibri" panose="020F0502020204030204" pitchFamily="34" charset="0"/>
              </a:rPr>
              <a:t>CPUK FAMI LYGK</a:t>
            </a:r>
            <a:endParaRPr lang="en-US" dirty="0"/>
          </a:p>
          <a:p>
            <a:pPr lvl="1"/>
            <a:r>
              <a:rPr lang="en-US" dirty="0"/>
              <a:t>1</a:t>
            </a:r>
            <a:r>
              <a:rPr lang="en-US" baseline="30000" dirty="0"/>
              <a:t>st</a:t>
            </a:r>
            <a:r>
              <a:rPr lang="en-US" dirty="0"/>
              <a:t> Grade: </a:t>
            </a:r>
            <a:r>
              <a:rPr lang="en-US" sz="1800" dirty="0">
                <a:solidFill>
                  <a:srgbClr val="000000"/>
                </a:solidFill>
                <a:effectLst/>
                <a:latin typeface="Calibri" panose="020F0502020204030204" pitchFamily="34" charset="0"/>
                <a:ea typeface="Calibri" panose="020F0502020204030204" pitchFamily="34" charset="0"/>
              </a:rPr>
              <a:t>CPU1 FAMI LYG1</a:t>
            </a:r>
            <a:endParaRPr lang="en-US" dirty="0"/>
          </a:p>
          <a:p>
            <a:pPr lvl="1"/>
            <a:r>
              <a:rPr lang="en-US" dirty="0"/>
              <a:t>2</a:t>
            </a:r>
            <a:r>
              <a:rPr lang="en-US" baseline="30000" dirty="0"/>
              <a:t>nd</a:t>
            </a:r>
            <a:r>
              <a:rPr lang="en-US" dirty="0"/>
              <a:t> Grade: </a:t>
            </a:r>
            <a:r>
              <a:rPr lang="en-US" sz="1800" dirty="0">
                <a:solidFill>
                  <a:srgbClr val="000000"/>
                </a:solidFill>
                <a:effectLst/>
                <a:latin typeface="Calibri" panose="020F0502020204030204" pitchFamily="34" charset="0"/>
                <a:ea typeface="Calibri" panose="020F0502020204030204" pitchFamily="34" charset="0"/>
              </a:rPr>
              <a:t>CPU2 FAMI LYG2</a:t>
            </a:r>
            <a:endParaRPr lang="en-US" dirty="0"/>
          </a:p>
        </p:txBody>
      </p:sp>
      <p:sp>
        <p:nvSpPr>
          <p:cNvPr id="4" name="Content Placeholder 2">
            <a:extLst>
              <a:ext uri="{FF2B5EF4-FFF2-40B4-BE49-F238E27FC236}">
                <a16:creationId xmlns:a16="http://schemas.microsoft.com/office/drawing/2014/main" id="{C794E1F3-DD89-40F3-A6AB-091695A37E25}"/>
              </a:ext>
            </a:extLst>
          </p:cNvPr>
          <p:cNvSpPr txBox="1">
            <a:spLocks/>
          </p:cNvSpPr>
          <p:nvPr/>
        </p:nvSpPr>
        <p:spPr>
          <a:xfrm>
            <a:off x="6128657" y="1776549"/>
            <a:ext cx="4419600" cy="3474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a:t>Second Step Bullying Prevention Unit:</a:t>
            </a:r>
          </a:p>
          <a:p>
            <a:pPr lvl="1"/>
            <a:r>
              <a:rPr lang="en-US" dirty="0"/>
              <a:t>Kinder: </a:t>
            </a:r>
            <a:r>
              <a:rPr lang="en-US" sz="1800" dirty="0">
                <a:solidFill>
                  <a:srgbClr val="000000"/>
                </a:solidFill>
                <a:effectLst/>
                <a:latin typeface="Calibri" panose="020F0502020204030204" pitchFamily="34" charset="0"/>
                <a:ea typeface="Calibri" panose="020F0502020204030204" pitchFamily="34" charset="0"/>
              </a:rPr>
              <a:t>BPUK FAMI LY00</a:t>
            </a:r>
            <a:endParaRPr lang="en-US" dirty="0"/>
          </a:p>
          <a:p>
            <a:pPr lvl="1"/>
            <a:r>
              <a:rPr lang="en-US" dirty="0"/>
              <a:t>1</a:t>
            </a:r>
            <a:r>
              <a:rPr lang="en-US" baseline="30000" dirty="0"/>
              <a:t>st</a:t>
            </a:r>
            <a:r>
              <a:rPr lang="en-US" dirty="0"/>
              <a:t> Grade: </a:t>
            </a:r>
            <a:r>
              <a:rPr lang="en-US" sz="1800" dirty="0">
                <a:solidFill>
                  <a:srgbClr val="000000"/>
                </a:solidFill>
                <a:effectLst/>
                <a:latin typeface="Calibri" panose="020F0502020204030204" pitchFamily="34" charset="0"/>
                <a:ea typeface="Calibri" panose="020F0502020204030204" pitchFamily="34" charset="0"/>
              </a:rPr>
              <a:t>BPU1 FAMI LY01</a:t>
            </a:r>
            <a:endParaRPr lang="en-US" dirty="0"/>
          </a:p>
          <a:p>
            <a:pPr lvl="1"/>
            <a:r>
              <a:rPr lang="en-US" dirty="0"/>
              <a:t>2</a:t>
            </a:r>
            <a:r>
              <a:rPr lang="en-US" baseline="30000" dirty="0"/>
              <a:t>nd</a:t>
            </a:r>
            <a:r>
              <a:rPr lang="en-US" dirty="0"/>
              <a:t> Grade: </a:t>
            </a:r>
            <a:r>
              <a:rPr lang="en-US" sz="1800" dirty="0">
                <a:solidFill>
                  <a:srgbClr val="000000"/>
                </a:solidFill>
                <a:effectLst/>
                <a:latin typeface="Calibri" panose="020F0502020204030204" pitchFamily="34" charset="0"/>
                <a:ea typeface="Calibri" panose="020F0502020204030204" pitchFamily="34" charset="0"/>
              </a:rPr>
              <a:t>BPU2 FAMI LY02</a:t>
            </a:r>
            <a:endParaRPr lang="en-US" dirty="0"/>
          </a:p>
          <a:p>
            <a:pPr lvl="1"/>
            <a:r>
              <a:rPr lang="en-US" dirty="0"/>
              <a:t>3</a:t>
            </a:r>
            <a:r>
              <a:rPr lang="en-US" baseline="30000" dirty="0"/>
              <a:t>rd</a:t>
            </a:r>
            <a:r>
              <a:rPr lang="en-US" dirty="0"/>
              <a:t> Grade: </a:t>
            </a:r>
            <a:r>
              <a:rPr lang="en-US" sz="1800" dirty="0">
                <a:solidFill>
                  <a:srgbClr val="000000"/>
                </a:solidFill>
                <a:effectLst/>
                <a:latin typeface="Calibri" panose="020F0502020204030204" pitchFamily="34" charset="0"/>
                <a:ea typeface="Calibri" panose="020F0502020204030204" pitchFamily="34" charset="0"/>
              </a:rPr>
              <a:t>BPU3 FAMI LY03</a:t>
            </a:r>
            <a:endParaRPr lang="en-US" dirty="0"/>
          </a:p>
          <a:p>
            <a:pPr lvl="1"/>
            <a:r>
              <a:rPr lang="en-US" dirty="0"/>
              <a:t>4</a:t>
            </a:r>
            <a:r>
              <a:rPr lang="en-US" baseline="30000" dirty="0"/>
              <a:t>th</a:t>
            </a:r>
            <a:r>
              <a:rPr lang="en-US" dirty="0"/>
              <a:t> Grade: </a:t>
            </a:r>
            <a:r>
              <a:rPr lang="en-US" sz="1800" dirty="0">
                <a:solidFill>
                  <a:srgbClr val="000000"/>
                </a:solidFill>
                <a:effectLst/>
                <a:latin typeface="Calibri" panose="020F0502020204030204" pitchFamily="34" charset="0"/>
                <a:ea typeface="Calibri" panose="020F0502020204030204" pitchFamily="34" charset="0"/>
              </a:rPr>
              <a:t>BPU4 FAMI LY04</a:t>
            </a:r>
            <a:endParaRPr lang="en-US" dirty="0"/>
          </a:p>
          <a:p>
            <a:pPr lvl="1"/>
            <a:r>
              <a:rPr lang="en-US" dirty="0"/>
              <a:t>5</a:t>
            </a:r>
            <a:r>
              <a:rPr lang="en-US" baseline="30000" dirty="0"/>
              <a:t>th</a:t>
            </a:r>
            <a:r>
              <a:rPr lang="en-US" dirty="0"/>
              <a:t> Grade: </a:t>
            </a:r>
            <a:r>
              <a:rPr lang="en-US" sz="1800" dirty="0">
                <a:solidFill>
                  <a:srgbClr val="000000"/>
                </a:solidFill>
                <a:effectLst/>
                <a:latin typeface="Calibri" panose="020F0502020204030204" pitchFamily="34" charset="0"/>
                <a:ea typeface="Calibri" panose="020F0502020204030204" pitchFamily="34" charset="0"/>
              </a:rPr>
              <a:t>BPU5 FAMI LY05</a:t>
            </a:r>
            <a:endParaRPr lang="en-US" dirty="0"/>
          </a:p>
        </p:txBody>
      </p:sp>
    </p:spTree>
    <p:extLst>
      <p:ext uri="{BB962C8B-B14F-4D97-AF65-F5344CB8AC3E}">
        <p14:creationId xmlns:p14="http://schemas.microsoft.com/office/powerpoint/2010/main" val="152726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4846"/>
            <a:ext cx="9829800" cy="1082674"/>
          </a:xfrm>
        </p:spPr>
        <p:txBody>
          <a:bodyPr>
            <a:normAutofit/>
          </a:bodyPr>
          <a:lstStyle/>
          <a:p>
            <a:r>
              <a:rPr lang="en-US" dirty="0">
                <a:latin typeface="Aharoni" panose="02010803020104030203" pitchFamily="2" charset="-79"/>
                <a:cs typeface="Aharoni" panose="02010803020104030203" pitchFamily="2" charset="-79"/>
              </a:rPr>
              <a:t>Supplemental Counseling SEL </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Lessons Based on Student Need</a:t>
            </a:r>
          </a:p>
        </p:txBody>
      </p:sp>
      <p:sp>
        <p:nvSpPr>
          <p:cNvPr id="3" name="Text Placeholder 2"/>
          <p:cNvSpPr>
            <a:spLocks noGrp="1"/>
          </p:cNvSpPr>
          <p:nvPr>
            <p:ph type="body" idx="1"/>
          </p:nvPr>
        </p:nvSpPr>
        <p:spPr>
          <a:xfrm>
            <a:off x="1315810" y="1828799"/>
            <a:ext cx="4389120" cy="795867"/>
          </a:xfrm>
        </p:spPr>
        <p:txBody>
          <a:bodyPr/>
          <a:lstStyle/>
          <a:p>
            <a:r>
              <a:rPr lang="en-US" dirty="0">
                <a:latin typeface="Aharoni" panose="02010803020104030203" pitchFamily="2" charset="-79"/>
                <a:cs typeface="Aharoni" panose="02010803020104030203" pitchFamily="2" charset="-79"/>
              </a:rPr>
              <a:t>Sample Topics</a:t>
            </a:r>
          </a:p>
        </p:txBody>
      </p:sp>
      <p:sp>
        <p:nvSpPr>
          <p:cNvPr id="4" name="Content Placeholder 3"/>
          <p:cNvSpPr>
            <a:spLocks noGrp="1"/>
          </p:cNvSpPr>
          <p:nvPr>
            <p:ph sz="half" idx="2"/>
          </p:nvPr>
        </p:nvSpPr>
        <p:spPr/>
        <p:txBody>
          <a:bodyPr/>
          <a:lstStyle/>
          <a:p>
            <a:r>
              <a:rPr lang="en-US" dirty="0"/>
              <a:t>Kelso’s Choices / Solving Small Problems</a:t>
            </a:r>
          </a:p>
          <a:p>
            <a:r>
              <a:rPr lang="en-US" dirty="0"/>
              <a:t>Appreciating Differences</a:t>
            </a:r>
          </a:p>
          <a:p>
            <a:r>
              <a:rPr lang="en-US" dirty="0"/>
              <a:t>I-Messages</a:t>
            </a:r>
          </a:p>
          <a:p>
            <a:r>
              <a:rPr lang="en-US" dirty="0"/>
              <a:t>Growth Mindset</a:t>
            </a:r>
          </a:p>
          <a:p>
            <a:r>
              <a:rPr lang="en-US" dirty="0"/>
              <a:t>Making &amp; Keeping Friends</a:t>
            </a:r>
          </a:p>
          <a:p>
            <a:endParaRPr lang="en-US" dirty="0"/>
          </a:p>
        </p:txBody>
      </p:sp>
      <p:sp>
        <p:nvSpPr>
          <p:cNvPr id="6" name="Content Placeholder 5"/>
          <p:cNvSpPr>
            <a:spLocks noGrp="1"/>
          </p:cNvSpPr>
          <p:nvPr>
            <p:ph sz="quarter" idx="4"/>
          </p:nvPr>
        </p:nvSpPr>
        <p:spPr/>
        <p:txBody>
          <a:bodyPr/>
          <a:lstStyle/>
          <a:p>
            <a:r>
              <a:rPr lang="en-US" dirty="0"/>
              <a:t>Mindfulness</a:t>
            </a:r>
          </a:p>
          <a:p>
            <a:r>
              <a:rPr lang="en-US" dirty="0"/>
              <a:t>Positive Self-Talk</a:t>
            </a:r>
          </a:p>
          <a:p>
            <a:r>
              <a:rPr lang="en-US" dirty="0"/>
              <a:t>Social Filter</a:t>
            </a:r>
          </a:p>
          <a:p>
            <a:r>
              <a:rPr lang="en-US" dirty="0"/>
              <a:t>Taking Responsibility</a:t>
            </a:r>
          </a:p>
          <a:p>
            <a:r>
              <a:rPr lang="en-US" dirty="0"/>
              <a:t>Inclusivity &amp; Being Yourself</a:t>
            </a:r>
          </a:p>
        </p:txBody>
      </p:sp>
      <p:pic>
        <p:nvPicPr>
          <p:cNvPr id="3074" name="Picture 2" descr="Counseling &amp;amp; Student Services / October KG">
            <a:extLst>
              <a:ext uri="{FF2B5EF4-FFF2-40B4-BE49-F238E27FC236}">
                <a16:creationId xmlns:a16="http://schemas.microsoft.com/office/drawing/2014/main" id="{F9CF61BB-5EE0-4862-BB4A-8C3596E99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4311">
            <a:off x="10005079" y="547590"/>
            <a:ext cx="1710651" cy="25624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t of colorful watercolor speech bubbles vector | free image by  rawpixel.com | Speech bubble, Vector free, Paper background texture">
            <a:extLst>
              <a:ext uri="{FF2B5EF4-FFF2-40B4-BE49-F238E27FC236}">
                <a16:creationId xmlns:a16="http://schemas.microsoft.com/office/drawing/2014/main" id="{3B29386D-30B1-441C-8EFF-3064647B0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9759">
            <a:off x="8156804" y="666480"/>
            <a:ext cx="182848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Your Fantastic Elastic Brain by JoAnn Deak Book The Fast Free Shipping  9780545650977 | eBay">
            <a:extLst>
              <a:ext uri="{FF2B5EF4-FFF2-40B4-BE49-F238E27FC236}">
                <a16:creationId xmlns:a16="http://schemas.microsoft.com/office/drawing/2014/main" id="{26C82010-4DBE-4E6A-B7B4-20B46191D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4534">
            <a:off x="9933867" y="2879923"/>
            <a:ext cx="1853075" cy="185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689"/>
            <a:ext cx="9829800" cy="1082674"/>
          </a:xfrm>
        </p:spPr>
        <p:txBody>
          <a:bodyPr>
            <a:normAutofit/>
          </a:bodyPr>
          <a:lstStyle/>
          <a:p>
            <a:r>
              <a:rPr lang="en-US" sz="2800" dirty="0">
                <a:latin typeface="Aharoni" panose="02010803020104030203" pitchFamily="2" charset="-79"/>
                <a:cs typeface="Aharoni" panose="02010803020104030203" pitchFamily="2" charset="-79"/>
              </a:rPr>
              <a:t>Supplemental Counseling SEL </a:t>
            </a:r>
            <a:br>
              <a:rPr lang="en-US" sz="2800" dirty="0">
                <a:latin typeface="Aharoni" panose="02010803020104030203" pitchFamily="2" charset="-79"/>
                <a:cs typeface="Aharoni" panose="02010803020104030203" pitchFamily="2" charset="-79"/>
              </a:rPr>
            </a:br>
            <a:r>
              <a:rPr lang="en-US" sz="2800" dirty="0">
                <a:latin typeface="Aharoni" panose="02010803020104030203" pitchFamily="2" charset="-79"/>
                <a:cs typeface="Aharoni" panose="02010803020104030203" pitchFamily="2" charset="-79"/>
              </a:rPr>
              <a:t>Lessons Based on Student Need</a:t>
            </a:r>
          </a:p>
        </p:txBody>
      </p:sp>
      <p:sp>
        <p:nvSpPr>
          <p:cNvPr id="3" name="Text Placeholder 2"/>
          <p:cNvSpPr>
            <a:spLocks noGrp="1"/>
          </p:cNvSpPr>
          <p:nvPr>
            <p:ph type="body" idx="1"/>
          </p:nvPr>
        </p:nvSpPr>
        <p:spPr>
          <a:xfrm>
            <a:off x="1219200" y="1249363"/>
            <a:ext cx="4389120" cy="795867"/>
          </a:xfrm>
        </p:spPr>
        <p:txBody>
          <a:bodyPr/>
          <a:lstStyle/>
          <a:p>
            <a:r>
              <a:rPr lang="en-US" dirty="0">
                <a:latin typeface="Aharoni" panose="02010803020104030203" pitchFamily="2" charset="-79"/>
                <a:cs typeface="Aharoni" panose="02010803020104030203" pitchFamily="2" charset="-79"/>
              </a:rPr>
              <a:t>Home Communication Blurb</a:t>
            </a:r>
          </a:p>
        </p:txBody>
      </p:sp>
      <p:sp>
        <p:nvSpPr>
          <p:cNvPr id="4" name="Content Placeholder 3"/>
          <p:cNvSpPr>
            <a:spLocks noGrp="1"/>
          </p:cNvSpPr>
          <p:nvPr>
            <p:ph sz="half" idx="2"/>
          </p:nvPr>
        </p:nvSpPr>
        <p:spPr>
          <a:xfrm>
            <a:off x="1524000" y="1905000"/>
            <a:ext cx="9448800" cy="3471332"/>
          </a:xfrm>
        </p:spPr>
        <p:txBody>
          <a:bodyPr>
            <a:normAutofit fontScale="92500" lnSpcReduction="20000"/>
          </a:bodyPr>
          <a:lstStyle/>
          <a:p>
            <a:pPr marL="0" indent="0" rtl="0">
              <a:lnSpc>
                <a:spcPct val="110000"/>
              </a:lnSpc>
              <a:spcBef>
                <a:spcPts val="0"/>
              </a:spcBef>
              <a:spcAft>
                <a:spcPts val="0"/>
              </a:spcAft>
              <a:buNone/>
            </a:pPr>
            <a:r>
              <a:rPr lang="en-US" sz="1600" b="0" i="0" u="none" strike="noStrike" dirty="0">
                <a:solidFill>
                  <a:srgbClr val="000000"/>
                </a:solidFill>
                <a:effectLst/>
                <a:latin typeface="Arial" panose="020B0604020202020204" pitchFamily="34" charset="0"/>
              </a:rPr>
              <a:t>This week, Ms. Mykela, our School Counselor, joined our class for a lesson on </a:t>
            </a:r>
            <a:r>
              <a:rPr lang="en-US" sz="1600" b="1" i="0" u="none" strike="noStrike" dirty="0">
                <a:solidFill>
                  <a:srgbClr val="000000"/>
                </a:solidFill>
                <a:effectLst/>
                <a:latin typeface="Arial" panose="020B0604020202020204" pitchFamily="34" charset="0"/>
              </a:rPr>
              <a:t>positive self-talk</a:t>
            </a:r>
            <a:r>
              <a:rPr lang="en-US" sz="1600" b="0" i="0" u="none" strike="noStrike" dirty="0">
                <a:solidFill>
                  <a:srgbClr val="000000"/>
                </a:solidFill>
                <a:effectLst/>
                <a:latin typeface="Arial" panose="020B0604020202020204" pitchFamily="34" charset="0"/>
              </a:rPr>
              <a:t>.  In this lesson, our students learned that thoughts, feelings, and behaviors are all connected!  When something happens, we all can have some negative thoughts and positive thoughts about it.  By choosing to listen to the positive thoughts, we can feel better and make better choices.  It’s pretty powerful!  In small groups, students were able to work together to match situations with possible positive self-talk, or positive thoughts, they could use.  As a whole class, we shared some examples with one another and then got to brainstorm some of our own.  Our students worked together to come up with positive thoughts for times they may feel worried, discouraged, embarrassed, or like they’re not good enough.  Ideas included: “I’ve done hard, scary things before, and I can do it again!” “I am really good at…”, and “I can always learn from my mistakes and try again.” Here are some ways you can continue this learning at home: </a:t>
            </a:r>
          </a:p>
          <a:p>
            <a:pPr marL="0" indent="0" rtl="0">
              <a:lnSpc>
                <a:spcPct val="110000"/>
              </a:lnSpc>
              <a:spcBef>
                <a:spcPts val="0"/>
              </a:spcBef>
              <a:spcAft>
                <a:spcPts val="0"/>
              </a:spcAft>
              <a:buNone/>
            </a:pPr>
            <a:endParaRPr lang="en-US" sz="1600" b="0" dirty="0">
              <a:effectLst/>
            </a:endParaRPr>
          </a:p>
          <a:p>
            <a:pPr fontAlgn="base">
              <a:lnSpc>
                <a:spcPct val="110000"/>
              </a:lnSpc>
              <a:spcBef>
                <a:spcPts val="0"/>
              </a:spcBef>
            </a:pPr>
            <a:r>
              <a:rPr lang="en-US" sz="1600" b="0" i="0" u="none" strike="noStrike" dirty="0">
                <a:solidFill>
                  <a:srgbClr val="000000"/>
                </a:solidFill>
                <a:effectLst/>
                <a:latin typeface="Arial" panose="020B0604020202020204" pitchFamily="34" charset="0"/>
              </a:rPr>
              <a:t>Model using your own positive self-talk (by sharing it out loud around them!) when you are going through something frustrating, difficult, or challenging.  They learn so much from watching the adults around them!</a:t>
            </a:r>
          </a:p>
          <a:p>
            <a:pPr fontAlgn="base">
              <a:lnSpc>
                <a:spcPct val="110000"/>
              </a:lnSpc>
              <a:spcBef>
                <a:spcPts val="0"/>
              </a:spcBef>
            </a:pPr>
            <a:r>
              <a:rPr lang="en-US" sz="1600" b="0" i="0" u="none" strike="noStrike" dirty="0">
                <a:solidFill>
                  <a:srgbClr val="000000"/>
                </a:solidFill>
                <a:effectLst/>
                <a:latin typeface="Arial" panose="020B0604020202020204" pitchFamily="34" charset="0"/>
              </a:rPr>
              <a:t>Next time your student is struggling with a problem, academic or with a friend or sibling, ask them what kind of thoughts would be most helpful right now.  How might those thoughts be impacting their feelings and behaviors or actions?</a:t>
            </a:r>
          </a:p>
          <a:p>
            <a:endParaRPr lang="en-US" sz="1800" dirty="0"/>
          </a:p>
        </p:txBody>
      </p:sp>
    </p:spTree>
    <p:extLst>
      <p:ext uri="{BB962C8B-B14F-4D97-AF65-F5344CB8AC3E}">
        <p14:creationId xmlns:p14="http://schemas.microsoft.com/office/powerpoint/2010/main" val="348615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390</TotalTime>
  <Words>615</Words>
  <Application>Microsoft Office PowerPoint</Application>
  <PresentationFormat>Widescreen</PresentationFormat>
  <Paragraphs>56</Paragraphs>
  <Slides>10</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Aharoni</vt:lpstr>
      <vt:lpstr>Arial</vt:lpstr>
      <vt:lpstr>Calibri</vt:lpstr>
      <vt:lpstr>Times New Roman</vt:lpstr>
      <vt:lpstr>Children Friends 16x9</vt:lpstr>
      <vt:lpstr>Social-Emotional Learning (SEL) Curriculum</vt:lpstr>
      <vt:lpstr>What is SEL and Why Does It Matter?</vt:lpstr>
      <vt:lpstr>BSD’s 2 Elementary Core SEL Curriculums</vt:lpstr>
      <vt:lpstr>Second Step  (Kinder - 2nd Grades)</vt:lpstr>
      <vt:lpstr>RULER (3rd - 5th Grades)</vt:lpstr>
      <vt:lpstr>Additional BSD SEL-related Curriculums</vt:lpstr>
      <vt:lpstr>Second Step: HomeLinks &amp; Access Codes</vt:lpstr>
      <vt:lpstr>Supplemental Counseling SEL  Lessons Based on Student Need</vt:lpstr>
      <vt:lpstr>Supplemental Counseling SEL  Lessons Based on Student Need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Social-Emotional Learning Curriculum</dc:title>
  <dc:creator>Fantone, Mykela J</dc:creator>
  <cp:keywords/>
  <cp:lastModifiedBy>Fantone, Mykela J</cp:lastModifiedBy>
  <cp:revision>7</cp:revision>
  <dcterms:created xsi:type="dcterms:W3CDTF">2022-02-15T17:17:20Z</dcterms:created>
  <dcterms:modified xsi:type="dcterms:W3CDTF">2022-03-01T16:52:19Z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